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147473069" r:id="rId2"/>
  </p:sldIdLst>
  <p:sldSz cx="18288000" cy="10287000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20500000000000000" charset="0"/>
      <p:regular r:id="rId7"/>
    </p:embeddedFont>
    <p:embeddedFont>
      <p:font typeface="Canva Sans Bold" panose="020205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投影片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02F3794-CABB-42DC-8F42-8C311C105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73200" y="9739313"/>
            <a:ext cx="4114800" cy="547688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fld id="{7687A527-C554-4D07-B4CE-B35F152D33B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317435-117C-4199-8F48-A2CF1F9C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73200" y="9701213"/>
            <a:ext cx="4114800" cy="547687"/>
          </a:xfrm>
        </p:spPr>
        <p:txBody>
          <a:bodyPr/>
          <a:lstStyle/>
          <a:p>
            <a:fld id="{7687A527-C554-4D07-B4CE-B35F152D33B4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F80D294-83CC-49FA-A700-03A6658A709C}"/>
              </a:ext>
            </a:extLst>
          </p:cNvPr>
          <p:cNvSpPr txBox="1"/>
          <p:nvPr/>
        </p:nvSpPr>
        <p:spPr>
          <a:xfrm>
            <a:off x="1289037" y="722377"/>
            <a:ext cx="1570992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傑出研究獎及青年傑出研究獎</a:t>
            </a:r>
            <a:endParaRPr lang="en-US" sz="5999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8399"/>
              </a:lnSpc>
            </a:pPr>
            <a:r>
              <a:rPr lang="en-US" sz="5999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申請與審查流程</a:t>
            </a:r>
            <a:endParaRPr lang="en-US" sz="5999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0A643C8-B730-45A1-A812-2E3ED047B949}"/>
              </a:ext>
            </a:extLst>
          </p:cNvPr>
          <p:cNvSpPr/>
          <p:nvPr/>
        </p:nvSpPr>
        <p:spPr>
          <a:xfrm>
            <a:off x="1827200" y="3429000"/>
            <a:ext cx="4186360" cy="1904791"/>
          </a:xfrm>
          <a:custGeom>
            <a:avLst/>
            <a:gdLst/>
            <a:ahLst/>
            <a:cxnLst/>
            <a:rect l="l" t="t" r="r" b="b"/>
            <a:pathLst>
              <a:path w="4186360" h="1904794">
                <a:moveTo>
                  <a:pt x="0" y="0"/>
                </a:moveTo>
                <a:lnTo>
                  <a:pt x="4186361" y="0"/>
                </a:lnTo>
                <a:lnTo>
                  <a:pt x="4186361" y="1904794"/>
                </a:lnTo>
                <a:lnTo>
                  <a:pt x="0" y="190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D142B20-C1F4-4753-8A7B-26686089C96C}"/>
              </a:ext>
            </a:extLst>
          </p:cNvPr>
          <p:cNvGrpSpPr/>
          <p:nvPr/>
        </p:nvGrpSpPr>
        <p:grpSpPr>
          <a:xfrm>
            <a:off x="7991154" y="3653294"/>
            <a:ext cx="3464803" cy="1474685"/>
            <a:chOff x="0" y="0"/>
            <a:chExt cx="940626" cy="400349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C759338-33EC-4131-8BCA-2B7FB1A04FCA}"/>
                </a:ext>
              </a:extLst>
            </p:cNvPr>
            <p:cNvSpPr/>
            <p:nvPr/>
          </p:nvSpPr>
          <p:spPr>
            <a:xfrm>
              <a:off x="0" y="0"/>
              <a:ext cx="940626" cy="400349"/>
            </a:xfrm>
            <a:custGeom>
              <a:avLst/>
              <a:gdLst/>
              <a:ahLst/>
              <a:cxnLst/>
              <a:rect l="l" t="t" r="r" b="b"/>
              <a:pathLst>
                <a:path w="940626" h="400349">
                  <a:moveTo>
                    <a:pt x="0" y="0"/>
                  </a:moveTo>
                  <a:lnTo>
                    <a:pt x="940626" y="0"/>
                  </a:lnTo>
                  <a:lnTo>
                    <a:pt x="940626" y="400349"/>
                  </a:lnTo>
                  <a:lnTo>
                    <a:pt x="0" y="4003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118BBFDA-F48D-40E7-84A3-2B7D1D0EC455}"/>
                </a:ext>
              </a:extLst>
            </p:cNvPr>
            <p:cNvSpPr txBox="1"/>
            <p:nvPr/>
          </p:nvSpPr>
          <p:spPr>
            <a:xfrm>
              <a:off x="0" y="-38100"/>
              <a:ext cx="940626" cy="438449"/>
            </a:xfrm>
            <a:prstGeom prst="rect">
              <a:avLst/>
            </a:prstGeom>
          </p:spPr>
          <p:txBody>
            <a:bodyPr lIns="51664" tIns="51664" rIns="51664" bIns="51664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10">
            <a:extLst>
              <a:ext uri="{FF2B5EF4-FFF2-40B4-BE49-F238E27FC236}">
                <a16:creationId xmlns:a16="http://schemas.microsoft.com/office/drawing/2014/main" id="{1CB4F380-C441-4580-94FC-F7BD69A3590F}"/>
              </a:ext>
            </a:extLst>
          </p:cNvPr>
          <p:cNvSpPr/>
          <p:nvPr/>
        </p:nvSpPr>
        <p:spPr>
          <a:xfrm>
            <a:off x="5476796" y="3373150"/>
            <a:ext cx="4486782" cy="1904791"/>
          </a:xfrm>
          <a:custGeom>
            <a:avLst/>
            <a:gdLst/>
            <a:ahLst/>
            <a:cxnLst/>
            <a:rect l="l" t="t" r="r" b="b"/>
            <a:pathLst>
              <a:path w="4186360" h="1904794">
                <a:moveTo>
                  <a:pt x="0" y="0"/>
                </a:moveTo>
                <a:lnTo>
                  <a:pt x="4186360" y="0"/>
                </a:lnTo>
                <a:lnTo>
                  <a:pt x="4186360" y="1904794"/>
                </a:lnTo>
                <a:lnTo>
                  <a:pt x="0" y="190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1D992EFA-461D-4D12-BB52-06806EB7EB86}"/>
              </a:ext>
            </a:extLst>
          </p:cNvPr>
          <p:cNvSpPr/>
          <p:nvPr/>
        </p:nvSpPr>
        <p:spPr>
          <a:xfrm>
            <a:off x="9608717" y="3438241"/>
            <a:ext cx="4565865" cy="1904791"/>
          </a:xfrm>
          <a:custGeom>
            <a:avLst/>
            <a:gdLst/>
            <a:ahLst/>
            <a:cxnLst/>
            <a:rect l="l" t="t" r="r" b="b"/>
            <a:pathLst>
              <a:path w="4186360" h="1904794">
                <a:moveTo>
                  <a:pt x="0" y="0"/>
                </a:moveTo>
                <a:lnTo>
                  <a:pt x="4186360" y="0"/>
                </a:lnTo>
                <a:lnTo>
                  <a:pt x="4186360" y="1904794"/>
                </a:lnTo>
                <a:lnTo>
                  <a:pt x="0" y="1904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2B0F450-0049-4A96-B5C2-18E642AAC75A}"/>
              </a:ext>
            </a:extLst>
          </p:cNvPr>
          <p:cNvSpPr/>
          <p:nvPr/>
        </p:nvSpPr>
        <p:spPr>
          <a:xfrm>
            <a:off x="10406595" y="3805242"/>
            <a:ext cx="1021805" cy="1136916"/>
          </a:xfrm>
          <a:custGeom>
            <a:avLst/>
            <a:gdLst/>
            <a:ahLst/>
            <a:cxnLst/>
            <a:rect l="l" t="t" r="r" b="b"/>
            <a:pathLst>
              <a:path w="1021805" h="1136918">
                <a:moveTo>
                  <a:pt x="0" y="0"/>
                </a:moveTo>
                <a:lnTo>
                  <a:pt x="1021805" y="0"/>
                </a:lnTo>
                <a:lnTo>
                  <a:pt x="1021805" y="1136918"/>
                </a:lnTo>
                <a:lnTo>
                  <a:pt x="0" y="1136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69C94FA0-37B1-43AE-9496-E31F5026A2EA}"/>
              </a:ext>
            </a:extLst>
          </p:cNvPr>
          <p:cNvSpPr/>
          <p:nvPr/>
        </p:nvSpPr>
        <p:spPr>
          <a:xfrm>
            <a:off x="2619961" y="3791803"/>
            <a:ext cx="798980" cy="1169765"/>
          </a:xfrm>
          <a:custGeom>
            <a:avLst/>
            <a:gdLst/>
            <a:ahLst/>
            <a:cxnLst/>
            <a:rect l="l" t="t" r="r" b="b"/>
            <a:pathLst>
              <a:path w="798980" h="1169767">
                <a:moveTo>
                  <a:pt x="0" y="0"/>
                </a:moveTo>
                <a:lnTo>
                  <a:pt x="798980" y="0"/>
                </a:lnTo>
                <a:lnTo>
                  <a:pt x="798980" y="1169767"/>
                </a:lnTo>
                <a:lnTo>
                  <a:pt x="0" y="1169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4132" t="-970"/>
            </a:stretch>
          </a:blipFill>
        </p:spPr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483AFEAD-DE75-4557-A9BE-39E9C1590869}"/>
              </a:ext>
            </a:extLst>
          </p:cNvPr>
          <p:cNvSpPr/>
          <p:nvPr/>
        </p:nvSpPr>
        <p:spPr>
          <a:xfrm>
            <a:off x="6232649" y="3824652"/>
            <a:ext cx="1004751" cy="1136916"/>
          </a:xfrm>
          <a:custGeom>
            <a:avLst/>
            <a:gdLst/>
            <a:ahLst/>
            <a:cxnLst/>
            <a:rect l="l" t="t" r="r" b="b"/>
            <a:pathLst>
              <a:path w="1004751" h="1136918">
                <a:moveTo>
                  <a:pt x="0" y="0"/>
                </a:moveTo>
                <a:lnTo>
                  <a:pt x="1004751" y="0"/>
                </a:lnTo>
                <a:lnTo>
                  <a:pt x="1004751" y="1136918"/>
                </a:lnTo>
                <a:lnTo>
                  <a:pt x="0" y="1136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4721EE1C-8A18-4E72-A1F4-E7440F3799D2}"/>
              </a:ext>
            </a:extLst>
          </p:cNvPr>
          <p:cNvSpPr/>
          <p:nvPr/>
        </p:nvSpPr>
        <p:spPr>
          <a:xfrm>
            <a:off x="14781200" y="3429000"/>
            <a:ext cx="1135066" cy="1071216"/>
          </a:xfrm>
          <a:custGeom>
            <a:avLst/>
            <a:gdLst/>
            <a:ahLst/>
            <a:cxnLst/>
            <a:rect l="l" t="t" r="r" b="b"/>
            <a:pathLst>
              <a:path w="1135066" h="1071218">
                <a:moveTo>
                  <a:pt x="0" y="0"/>
                </a:moveTo>
                <a:lnTo>
                  <a:pt x="1135066" y="0"/>
                </a:lnTo>
                <a:lnTo>
                  <a:pt x="1135066" y="1071218"/>
                </a:lnTo>
                <a:lnTo>
                  <a:pt x="0" y="10712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8E9283F1-C719-4DF8-BC4D-D69F3CC9E943}"/>
              </a:ext>
            </a:extLst>
          </p:cNvPr>
          <p:cNvSpPr txBox="1"/>
          <p:nvPr/>
        </p:nvSpPr>
        <p:spPr>
          <a:xfrm>
            <a:off x="2008441" y="5737563"/>
            <a:ext cx="2821000" cy="4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945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申請對象</a:t>
            </a:r>
            <a:endParaRPr lang="en-US" sz="2945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4247FF06-88BD-4B24-9391-0F17B43C54B8}"/>
              </a:ext>
            </a:extLst>
          </p:cNvPr>
          <p:cNvSpPr txBox="1"/>
          <p:nvPr/>
        </p:nvSpPr>
        <p:spPr>
          <a:xfrm>
            <a:off x="5723871" y="5695879"/>
            <a:ext cx="2821000" cy="4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945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申請方式</a:t>
            </a:r>
            <a:endParaRPr lang="en-US" sz="2945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26214331-197B-4529-9564-540BA7BCF38C}"/>
              </a:ext>
            </a:extLst>
          </p:cNvPr>
          <p:cNvSpPr txBox="1"/>
          <p:nvPr/>
        </p:nvSpPr>
        <p:spPr>
          <a:xfrm>
            <a:off x="2008441" y="6748447"/>
            <a:ext cx="2585506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7" dirty="0" err="1">
                <a:latin typeface="Canva Sans"/>
                <a:ea typeface="Canva Sans"/>
                <a:cs typeface="Canva Sans"/>
                <a:sym typeface="Canva Sans"/>
              </a:rPr>
              <a:t>本校</a:t>
            </a:r>
            <a:endParaRPr lang="en-US" sz="2477" dirty="0"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469"/>
              </a:lnSpc>
            </a:pPr>
            <a:r>
              <a:rPr lang="en-US" sz="2477" dirty="0" err="1">
                <a:latin typeface="Canva Sans"/>
                <a:ea typeface="Canva Sans"/>
                <a:cs typeface="Canva Sans"/>
                <a:sym typeface="Canva Sans"/>
              </a:rPr>
              <a:t>專任教師</a:t>
            </a:r>
            <a:endParaRPr lang="en-US" sz="2477" dirty="0"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469"/>
              </a:lnSpc>
            </a:pPr>
            <a:r>
              <a:rPr lang="en-US" sz="2477" dirty="0" err="1">
                <a:latin typeface="Canva Sans"/>
                <a:ea typeface="Canva Sans"/>
                <a:cs typeface="Canva Sans"/>
                <a:sym typeface="Canva Sans"/>
              </a:rPr>
              <a:t>臨床教師</a:t>
            </a:r>
            <a:endParaRPr lang="en-US" sz="2477" dirty="0"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9318D72C-F1FB-4DB8-A435-EACF552244D1}"/>
              </a:ext>
            </a:extLst>
          </p:cNvPr>
          <p:cNvSpPr txBox="1"/>
          <p:nvPr/>
        </p:nvSpPr>
        <p:spPr>
          <a:xfrm>
            <a:off x="5191405" y="6767623"/>
            <a:ext cx="3353466" cy="12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7" dirty="0" err="1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申請人須於公告期限內</a:t>
            </a:r>
            <a:endParaRPr lang="en-US" sz="2477" dirty="0">
              <a:solidFill>
                <a:srgbClr val="57575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469"/>
              </a:lnSpc>
            </a:pPr>
            <a:r>
              <a:rPr lang="en-US" sz="2477" dirty="0" err="1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將申請資料送交研究發展處</a:t>
            </a:r>
            <a:endParaRPr lang="en-US" sz="2477" dirty="0">
              <a:solidFill>
                <a:srgbClr val="57575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CEDEFF07-E301-4361-A4C7-4CBA8E95BB70}"/>
              </a:ext>
            </a:extLst>
          </p:cNvPr>
          <p:cNvSpPr txBox="1"/>
          <p:nvPr/>
        </p:nvSpPr>
        <p:spPr>
          <a:xfrm>
            <a:off x="10157378" y="5695879"/>
            <a:ext cx="2821000" cy="4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945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審查流程</a:t>
            </a:r>
            <a:endParaRPr lang="en-US" sz="2945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A6462501-326F-4171-93A4-6E340F2CFEE5}"/>
              </a:ext>
            </a:extLst>
          </p:cNvPr>
          <p:cNvSpPr txBox="1"/>
          <p:nvPr/>
        </p:nvSpPr>
        <p:spPr>
          <a:xfrm>
            <a:off x="9779279" y="6611204"/>
            <a:ext cx="4486782" cy="12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7" b="1" dirty="0" err="1">
                <a:solidFill>
                  <a:srgbClr val="0097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初審</a:t>
            </a:r>
            <a:endParaRPr lang="en-US" sz="2477" b="1" dirty="0">
              <a:solidFill>
                <a:srgbClr val="0097B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469"/>
              </a:lnSpc>
            </a:pPr>
            <a:r>
              <a:rPr lang="en-US" sz="2477" dirty="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由研發處推薦2位以上</a:t>
            </a:r>
          </a:p>
          <a:p>
            <a:pPr algn="l">
              <a:lnSpc>
                <a:spcPts val="3469"/>
              </a:lnSpc>
            </a:pPr>
            <a:r>
              <a:rPr lang="en-US" sz="2477" dirty="0" err="1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校外專家進行書面審查</a:t>
            </a:r>
            <a:endParaRPr lang="en-US" sz="2477" dirty="0">
              <a:solidFill>
                <a:srgbClr val="57575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21A71E29-B90E-4DF0-AEC2-A0E1407391AF}"/>
              </a:ext>
            </a:extLst>
          </p:cNvPr>
          <p:cNvSpPr txBox="1"/>
          <p:nvPr/>
        </p:nvSpPr>
        <p:spPr>
          <a:xfrm>
            <a:off x="9788144" y="8347495"/>
            <a:ext cx="6924744" cy="131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7" b="1" dirty="0" err="1">
                <a:solidFill>
                  <a:srgbClr val="0097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複審</a:t>
            </a:r>
            <a:endParaRPr lang="en-US" sz="2477" b="1" dirty="0">
              <a:solidFill>
                <a:srgbClr val="0097B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469"/>
              </a:lnSpc>
            </a:pPr>
            <a:r>
              <a:rPr lang="en-US" sz="2477" dirty="0" err="1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召開「傑出研究獎遴選委員會</a:t>
            </a:r>
            <a:r>
              <a:rPr lang="en-US" sz="2477" dirty="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」</a:t>
            </a:r>
          </a:p>
          <a:p>
            <a:pPr algn="l">
              <a:lnSpc>
                <a:spcPts val="3469"/>
              </a:lnSpc>
            </a:pPr>
            <a:r>
              <a:rPr lang="en-US" sz="2477" dirty="0" err="1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會議進行審查</a:t>
            </a:r>
            <a:endParaRPr lang="en-US" sz="2477" dirty="0">
              <a:solidFill>
                <a:srgbClr val="57575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5F602626-EEF2-4C1D-979C-DED254D34FCC}"/>
              </a:ext>
            </a:extLst>
          </p:cNvPr>
          <p:cNvSpPr txBox="1"/>
          <p:nvPr/>
        </p:nvSpPr>
        <p:spPr>
          <a:xfrm>
            <a:off x="14266061" y="5624166"/>
            <a:ext cx="2821000" cy="44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4"/>
              </a:lnSpc>
            </a:pPr>
            <a:r>
              <a:rPr lang="en-US" sz="2945" b="1" dirty="0" err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獲獎公告與頒獎</a:t>
            </a:r>
            <a:endParaRPr lang="en-US" sz="2945" b="1" dirty="0">
              <a:solidFill>
                <a:srgbClr val="1F0A4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054166BE-8F8C-4073-855E-5E8628A14BAB}"/>
              </a:ext>
            </a:extLst>
          </p:cNvPr>
          <p:cNvSpPr/>
          <p:nvPr/>
        </p:nvSpPr>
        <p:spPr>
          <a:xfrm>
            <a:off x="14303215" y="3447820"/>
            <a:ext cx="4186360" cy="1904791"/>
          </a:xfrm>
          <a:custGeom>
            <a:avLst/>
            <a:gdLst/>
            <a:ahLst/>
            <a:cxnLst/>
            <a:rect l="l" t="t" r="r" b="b"/>
            <a:pathLst>
              <a:path w="4186360" h="1904794">
                <a:moveTo>
                  <a:pt x="0" y="0"/>
                </a:moveTo>
                <a:lnTo>
                  <a:pt x="4186360" y="0"/>
                </a:lnTo>
                <a:lnTo>
                  <a:pt x="4186360" y="1904794"/>
                </a:lnTo>
                <a:lnTo>
                  <a:pt x="0" y="19047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B75E95FA-282C-45C8-B2AE-71D26808ACC9}"/>
              </a:ext>
            </a:extLst>
          </p:cNvPr>
          <p:cNvSpPr/>
          <p:nvPr/>
        </p:nvSpPr>
        <p:spPr>
          <a:xfrm>
            <a:off x="14899674" y="3845788"/>
            <a:ext cx="1135066" cy="1071216"/>
          </a:xfrm>
          <a:custGeom>
            <a:avLst/>
            <a:gdLst/>
            <a:ahLst/>
            <a:cxnLst/>
            <a:rect l="l" t="t" r="r" b="b"/>
            <a:pathLst>
              <a:path w="1135066" h="1071218">
                <a:moveTo>
                  <a:pt x="0" y="0"/>
                </a:moveTo>
                <a:lnTo>
                  <a:pt x="1135066" y="0"/>
                </a:lnTo>
                <a:lnTo>
                  <a:pt x="1135066" y="1071218"/>
                </a:lnTo>
                <a:lnTo>
                  <a:pt x="0" y="10712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4A7675-C86D-427B-ABAA-C64254FEFAAA}"/>
              </a:ext>
            </a:extLst>
          </p:cNvPr>
          <p:cNvSpPr/>
          <p:nvPr/>
        </p:nvSpPr>
        <p:spPr>
          <a:xfrm>
            <a:off x="14169242" y="6638016"/>
            <a:ext cx="4107284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69"/>
              </a:lnSpc>
            </a:pPr>
            <a:r>
              <a:rPr lang="en-US" altLang="zh-TW" sz="2477" dirty="0" err="1">
                <a:solidFill>
                  <a:srgbClr val="575757"/>
                </a:solidFill>
                <a:latin typeface="Canva Sans"/>
                <a:sym typeface="Canva Sans"/>
              </a:rPr>
              <a:t>研發處</a:t>
            </a:r>
            <a:r>
              <a:rPr lang="zh-TW" altLang="en-US" sz="2477" dirty="0">
                <a:solidFill>
                  <a:srgbClr val="575757"/>
                </a:solidFill>
                <a:latin typeface="Canva Sans"/>
                <a:sym typeface="Canva Sans"/>
              </a:rPr>
              <a:t>將審查結果簽請</a:t>
            </a:r>
            <a:endParaRPr lang="en-US" altLang="zh-TW" sz="2477" dirty="0">
              <a:solidFill>
                <a:srgbClr val="575757"/>
              </a:solidFill>
              <a:latin typeface="Canva Sans"/>
              <a:sym typeface="Canva Sans"/>
            </a:endParaRPr>
          </a:p>
          <a:p>
            <a:pPr>
              <a:lnSpc>
                <a:spcPts val="3469"/>
              </a:lnSpc>
            </a:pPr>
            <a:r>
              <a:rPr lang="zh-TW" altLang="en-US" sz="2477" dirty="0">
                <a:solidFill>
                  <a:srgbClr val="575757"/>
                </a:solidFill>
                <a:latin typeface="Canva Sans"/>
                <a:sym typeface="Canva Sans"/>
              </a:rPr>
              <a:t>校長</a:t>
            </a:r>
            <a:r>
              <a:rPr lang="en-US" altLang="zh-TW" sz="2477" dirty="0" err="1">
                <a:solidFill>
                  <a:srgbClr val="575757"/>
                </a:solidFill>
                <a:latin typeface="Canva Sans"/>
                <a:sym typeface="Canva Sans"/>
              </a:rPr>
              <a:t>核定，校慶典禮頒</a:t>
            </a:r>
            <a:endParaRPr lang="en-US" altLang="zh-TW" sz="2477" dirty="0">
              <a:solidFill>
                <a:srgbClr val="575757"/>
              </a:solidFill>
              <a:latin typeface="Canva Sans"/>
              <a:sym typeface="Canva Sans"/>
            </a:endParaRPr>
          </a:p>
          <a:p>
            <a:pPr>
              <a:lnSpc>
                <a:spcPts val="3469"/>
              </a:lnSpc>
            </a:pPr>
            <a:r>
              <a:rPr lang="en-US" altLang="zh-TW" sz="2477" dirty="0" err="1">
                <a:solidFill>
                  <a:srgbClr val="575757"/>
                </a:solidFill>
                <a:latin typeface="Canva Sans"/>
                <a:sym typeface="Canva Sans"/>
              </a:rPr>
              <a:t>發獎狀與獎金</a:t>
            </a:r>
            <a:endParaRPr lang="en-US" altLang="zh-TW" sz="2477" dirty="0">
              <a:solidFill>
                <a:srgbClr val="575757"/>
              </a:solidFill>
              <a:latin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386332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</Words>
  <Application>Microsoft Office PowerPoint</Application>
  <PresentationFormat>自訂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Canva Sans Bold</vt:lpstr>
      <vt:lpstr>Calibri</vt:lpstr>
      <vt:lpstr>Arial</vt:lpstr>
      <vt:lpstr>Canva Sans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傑出研究獎及青年傑出研究獎 申請與審查流程</dc:title>
  <dc:creator>Admin</dc:creator>
  <cp:lastModifiedBy>Admin</cp:lastModifiedBy>
  <cp:revision>9</cp:revision>
  <cp:lastPrinted>2025-06-30T03:47:16Z</cp:lastPrinted>
  <dcterms:created xsi:type="dcterms:W3CDTF">2006-08-16T00:00:00Z</dcterms:created>
  <dcterms:modified xsi:type="dcterms:W3CDTF">2025-06-30T03:47:35Z</dcterms:modified>
  <dc:identifier>DAGryZJvdD0</dc:identifier>
</cp:coreProperties>
</file>